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8600" y="216755"/>
            <a:ext cx="8727100" cy="1119676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INDUSTRIAL LAND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778" y="1518259"/>
            <a:ext cx="9157922" cy="373954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ACERS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 Suitable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formulation industry</a:t>
            </a:r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 : </a:t>
            </a:r>
            <a:r>
              <a:rPr lang="en-US" sz="4400" b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kallakal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near to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orr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exit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medchel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hyderabad</a:t>
            </a:r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57</TotalTime>
  <Words>21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Times New Roman</vt:lpstr>
      <vt:lpstr>Trebuchet MS</vt:lpstr>
      <vt:lpstr>Tw Cen MT</vt:lpstr>
      <vt:lpstr>Circuit</vt:lpstr>
      <vt:lpstr>INDUSTRIAL LAND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12</cp:revision>
  <dcterms:created xsi:type="dcterms:W3CDTF">2026-05-08T05:50:06Z</dcterms:created>
  <dcterms:modified xsi:type="dcterms:W3CDTF">2026-06-21T09:20:03Z</dcterms:modified>
</cp:coreProperties>
</file>